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79300" cy="9134475" type="ledger"/>
  <p:notesSz cx="6858000" cy="9144000"/>
  <p:defaultTextStyle>
    <a:defPPr>
      <a:defRPr lang="es-CO"/>
    </a:defPPr>
    <a:lvl1pPr marL="0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945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88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6834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577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472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3668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261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1557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114" y="-168"/>
      </p:cViewPr>
      <p:guideLst>
        <p:guide orient="horz" pos="2877"/>
        <p:guide pos="38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3448" y="2837608"/>
            <a:ext cx="10352405" cy="195799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803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555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60637" y="486327"/>
            <a:ext cx="3649561" cy="103820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1954" y="486327"/>
            <a:ext cx="10745695" cy="103820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798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219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081" y="5869747"/>
            <a:ext cx="10352405" cy="181420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2081" y="3871581"/>
            <a:ext cx="10352405" cy="199816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94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355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1953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12570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238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86916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86916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928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72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6841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8966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1768" y="363688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966" y="1911474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496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7228" y="816182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8945" indent="0">
              <a:buNone/>
              <a:defRPr sz="3700"/>
            </a:lvl2pPr>
            <a:lvl3pPr marL="1217889" indent="0">
              <a:buNone/>
              <a:defRPr sz="3200"/>
            </a:lvl3pPr>
            <a:lvl4pPr marL="1826834" indent="0">
              <a:buNone/>
              <a:defRPr sz="2700"/>
            </a:lvl4pPr>
            <a:lvl5pPr marL="2435779" indent="0">
              <a:buNone/>
              <a:defRPr sz="2700"/>
            </a:lvl5pPr>
            <a:lvl6pPr marL="3044723" indent="0">
              <a:buNone/>
              <a:defRPr sz="2700"/>
            </a:lvl6pPr>
            <a:lvl7pPr marL="3653668" indent="0">
              <a:buNone/>
              <a:defRPr sz="2700"/>
            </a:lvl7pPr>
            <a:lvl8pPr marL="4262613" indent="0">
              <a:buNone/>
              <a:defRPr sz="2700"/>
            </a:lvl8pPr>
            <a:lvl9pPr marL="4871557" indent="0">
              <a:buNone/>
              <a:defRPr sz="27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519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  <a:prstGeom prst="rect">
            <a:avLst/>
          </a:prstGeom>
        </p:spPr>
        <p:txBody>
          <a:bodyPr vert="horz" lIns="121789" tIns="60894" rIns="121789" bIns="60894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131378"/>
            <a:ext cx="10961370" cy="6028331"/>
          </a:xfrm>
          <a:prstGeom prst="rect">
            <a:avLst/>
          </a:prstGeom>
        </p:spPr>
        <p:txBody>
          <a:bodyPr vert="horz" lIns="121789" tIns="60894" rIns="121789" bIns="6089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8965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4E47B-E349-4280-8B6C-8C9ED6B97A37}" type="datetimeFigureOut">
              <a:rPr lang="es-CO" smtClean="0"/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1261" y="8466306"/>
            <a:ext cx="3856778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28498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ED84-A2A1-4E86-926E-251109091B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740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88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89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535" indent="-380590" algn="l" defTabSz="1217889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1217889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1217889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hyperlink" Target="http://www.fondosypantallas.com/wp-content/uploads/2009/11/nature_0107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3 Imagen" descr="http://www.fondosypantallas.com/wp-content/uploads/2009/11/nature_0107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90" y="3625655"/>
            <a:ext cx="12345469" cy="5517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9" name="Picture 15" descr="http://haciendofotos.com/wp-content/uploads/nu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90" y="2877"/>
            <a:ext cx="12345469" cy="383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3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891" y="1495495"/>
            <a:ext cx="2080641" cy="1078648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4226">
            <a:off x="5194156" y="-657063"/>
            <a:ext cx="11053212" cy="10041066"/>
          </a:xfrm>
          <a:prstGeom prst="rect">
            <a:avLst/>
          </a:prstGeom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" y="138910"/>
            <a:ext cx="2282104" cy="2435233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625" y="7244798"/>
            <a:ext cx="2493546" cy="1273405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521">
            <a:off x="9780078" y="7174234"/>
            <a:ext cx="533007" cy="378147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4226">
            <a:off x="-734249" y="4443831"/>
            <a:ext cx="3497159" cy="3176923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930" y="5215309"/>
            <a:ext cx="6186284" cy="4367517"/>
          </a:xfrm>
          <a:prstGeom prst="rect">
            <a:avLst/>
          </a:prstGeom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54" y="817202"/>
            <a:ext cx="2080641" cy="1078648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227" y="8398821"/>
            <a:ext cx="432047" cy="750147"/>
          </a:xfrm>
          <a:prstGeom prst="rect">
            <a:avLst/>
          </a:prstGeom>
        </p:spPr>
      </p:pic>
      <p:pic>
        <p:nvPicPr>
          <p:cNvPr id="30" name="29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640" y="8338472"/>
            <a:ext cx="497676" cy="864096"/>
          </a:xfrm>
          <a:prstGeom prst="rect">
            <a:avLst/>
          </a:prstGeom>
        </p:spPr>
      </p:pic>
      <p:pic>
        <p:nvPicPr>
          <p:cNvPr id="24" name="23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87" y="3991173"/>
            <a:ext cx="864096" cy="744594"/>
          </a:xfrm>
          <a:prstGeom prst="rect">
            <a:avLst/>
          </a:prstGeom>
        </p:spPr>
      </p:pic>
      <p:pic>
        <p:nvPicPr>
          <p:cNvPr id="33" name="32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9536">
            <a:off x="3489249" y="5322337"/>
            <a:ext cx="864096" cy="74459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891" y="2296585"/>
            <a:ext cx="2736304" cy="291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52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0</Words>
  <Application>Microsoft Office PowerPoint</Application>
  <PresentationFormat>Doble carta (432 x 279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Luffi</cp:lastModifiedBy>
  <cp:revision>14</cp:revision>
  <dcterms:created xsi:type="dcterms:W3CDTF">2011-08-17T04:54:41Z</dcterms:created>
  <dcterms:modified xsi:type="dcterms:W3CDTF">2011-08-17T23:40:51Z</dcterms:modified>
</cp:coreProperties>
</file>